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5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6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836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54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6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03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26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3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6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D20344-1DDD-490A-8510-187D3706D7F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598F-E052-4601-9E9A-C5C6C1F9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45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hief Blueprint" panose="020B0500000000000000" pitchFamily="34" charset="0"/>
              </a:rPr>
              <a:t>Rocket Activity</a:t>
            </a:r>
            <a:endParaRPr lang="en-US" dirty="0">
              <a:latin typeface="Chief Blueprint" panose="020B05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X-51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901" y="586381"/>
            <a:ext cx="267652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42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 swing test.</a:t>
            </a:r>
          </a:p>
          <a:p>
            <a:endParaRPr lang="en-US" dirty="0"/>
          </a:p>
          <a:p>
            <a:r>
              <a:rPr lang="en-US" dirty="0" smtClean="0"/>
              <a:t>Finish any other remaining work.</a:t>
            </a:r>
          </a:p>
          <a:p>
            <a:endParaRPr lang="en-US" dirty="0"/>
          </a:p>
          <a:p>
            <a:r>
              <a:rPr lang="en-US" dirty="0" smtClean="0"/>
              <a:t>Organize and complete rocket folder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19" y="2244436"/>
            <a:ext cx="3218504" cy="317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7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flight day log p136.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37590" y="3227328"/>
            <a:ext cx="5142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Launch Day!!!!!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27" y="3774759"/>
            <a:ext cx="2673310" cy="2673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781" y="2270065"/>
            <a:ext cx="26098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07091"/>
      </p:ext>
    </p:extLst>
  </p:cSld>
  <p:clrMapOvr>
    <a:masterClrMapping/>
  </p:clrMapOvr>
  <p:transition spd="slow"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Space Authority is seeking competitive bids for an advanced rocket capable of launching large amounts of rocket fuel into Earth’s orbit at low cost.  </a:t>
            </a:r>
          </a:p>
          <a:p>
            <a:r>
              <a:rPr lang="en-US" dirty="0" smtClean="0"/>
              <a:t>The winning company will design and test a rocket capable of transporting fuel to space at the best cost.</a:t>
            </a:r>
          </a:p>
          <a:p>
            <a:r>
              <a:rPr lang="en-US" dirty="0" smtClean="0"/>
              <a:t>Using STEM skills you will develop a budget, purchase construction materials, and track expenditures while designing and constructing a rocket.</a:t>
            </a:r>
          </a:p>
          <a:p>
            <a:r>
              <a:rPr lang="en-US" dirty="0" smtClean="0"/>
              <a:t>You will keep a rocket journal in a folder that details the rocket design and construction process.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308" y="0"/>
            <a:ext cx="1960309" cy="201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00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take to build a rocket?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38" y="1152983"/>
            <a:ext cx="4458998" cy="5744239"/>
          </a:xfrm>
        </p:spPr>
      </p:pic>
      <p:sp>
        <p:nvSpPr>
          <p:cNvPr id="7" name="TextBox 6"/>
          <p:cNvSpPr txBox="1"/>
          <p:nvPr/>
        </p:nvSpPr>
        <p:spPr>
          <a:xfrm>
            <a:off x="646111" y="2431473"/>
            <a:ext cx="4486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--body tube</a:t>
            </a:r>
          </a:p>
          <a:p>
            <a:r>
              <a:rPr lang="en-US" dirty="0" smtClean="0"/>
              <a:t>--nose cone</a:t>
            </a:r>
          </a:p>
          <a:p>
            <a:r>
              <a:rPr lang="en-US" dirty="0" smtClean="0"/>
              <a:t>--fins</a:t>
            </a:r>
          </a:p>
          <a:p>
            <a:r>
              <a:rPr lang="en-US" dirty="0" smtClean="0"/>
              <a:t>--adhesive</a:t>
            </a:r>
          </a:p>
          <a:p>
            <a:r>
              <a:rPr lang="en-US" dirty="0" smtClean="0"/>
              <a:t>--fuel</a:t>
            </a:r>
          </a:p>
          <a:p>
            <a:r>
              <a:rPr lang="en-US" dirty="0" smtClean="0"/>
              <a:t>--launch port</a:t>
            </a:r>
          </a:p>
          <a:p>
            <a:r>
              <a:rPr lang="en-US" dirty="0" smtClean="0"/>
              <a:t>--decoration?</a:t>
            </a:r>
          </a:p>
          <a:p>
            <a:r>
              <a:rPr lang="en-US" dirty="0" smtClean="0"/>
              <a:t>--weight?</a:t>
            </a:r>
          </a:p>
          <a:p>
            <a:r>
              <a:rPr lang="en-US" dirty="0" smtClean="0"/>
              <a:t>--string (for string test)</a:t>
            </a:r>
          </a:p>
          <a:p>
            <a:r>
              <a:rPr lang="en-US" dirty="0" smtClean="0"/>
              <a:t>--silhouette panel</a:t>
            </a:r>
          </a:p>
          <a:p>
            <a:r>
              <a:rPr lang="en-US" dirty="0" smtClean="0"/>
              <a:t>--items to increase rocket performance?</a:t>
            </a:r>
          </a:p>
          <a:p>
            <a:r>
              <a:rPr lang="en-US" dirty="0" smtClean="0"/>
              <a:t>--</a:t>
            </a:r>
            <a:r>
              <a:rPr lang="en-US" dirty="0" err="1" smtClean="0"/>
              <a:t>Nasa</a:t>
            </a:r>
            <a:r>
              <a:rPr lang="en-US" dirty="0" smtClean="0"/>
              <a:t> consultation?</a:t>
            </a:r>
          </a:p>
          <a:p>
            <a:r>
              <a:rPr lang="en-US" dirty="0" smtClean="0"/>
              <a:t>--Penalty slips?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49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Badges p124—Choose officers and fill out badges.  Staple badges to your project folder</a:t>
            </a:r>
          </a:p>
          <a:p>
            <a:r>
              <a:rPr lang="en-US" dirty="0" smtClean="0"/>
              <a:t>Budget p126—These are the items available for purchase.  You have a budget of $1,000,000.  What items are you going to need?</a:t>
            </a:r>
          </a:p>
          <a:p>
            <a:r>
              <a:rPr lang="en-US" dirty="0" smtClean="0"/>
              <a:t>Budget projection p128 list the items you are planning on purchasing.</a:t>
            </a:r>
          </a:p>
          <a:p>
            <a:r>
              <a:rPr lang="en-US" dirty="0" smtClean="0"/>
              <a:t>On a sheet of copy paper sketch a preliminary rocket design.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218" y="3771899"/>
            <a:ext cx="2857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88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7522" cy="3578955"/>
          </a:xfrm>
        </p:spPr>
        <p:txBody>
          <a:bodyPr>
            <a:normAutofit/>
          </a:bodyPr>
          <a:lstStyle/>
          <a:p>
            <a:r>
              <a:rPr lang="en-US" dirty="0" smtClean="0"/>
              <a:t>Checks and purchase orders p127</a:t>
            </a:r>
          </a:p>
          <a:p>
            <a:pPr lvl="1"/>
            <a:r>
              <a:rPr lang="en-US" dirty="0" smtClean="0"/>
              <a:t>To order materials you will need to fill out a purchase order the day BEFORE you expect to use the item.  P.O’s must be filled out correctly and completely before the order will be filled.</a:t>
            </a:r>
          </a:p>
          <a:p>
            <a:pPr lvl="1"/>
            <a:r>
              <a:rPr lang="en-US" dirty="0" smtClean="0"/>
              <a:t>To pay for materials a check that matches the purchase order must be written.  The check requires two signatures and should then be attached to the P.O. and submitted to the teacher.</a:t>
            </a:r>
          </a:p>
          <a:p>
            <a:pPr lvl="1"/>
            <a:r>
              <a:rPr lang="en-US" dirty="0" smtClean="0"/>
              <a:t>Each expense should be recorded on the Balance Sheet p. 130</a:t>
            </a:r>
          </a:p>
          <a:p>
            <a:pPr lvl="1"/>
            <a:r>
              <a:rPr lang="en-US" dirty="0" smtClean="0"/>
              <a:t>Check  stubs should be attached to a sheet of copy paper and kept in you project folder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98" y="357108"/>
            <a:ext cx="1599748" cy="159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any materials needed to begin rocket construction tomorrow</a:t>
            </a:r>
          </a:p>
          <a:p>
            <a:endParaRPr lang="en-US" dirty="0"/>
          </a:p>
          <a:p>
            <a:r>
              <a:rPr lang="en-US" dirty="0" smtClean="0"/>
              <a:t>Complete Certificate of Assumed Name and submit to teacher.</a:t>
            </a:r>
          </a:p>
          <a:p>
            <a:endParaRPr lang="en-US" dirty="0"/>
          </a:p>
          <a:p>
            <a:r>
              <a:rPr lang="en-US" dirty="0" smtClean="0"/>
              <a:t>Do scale drawing p132.  Note that each square is = to 2 centimeters.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0223">
            <a:off x="8697009" y="3354879"/>
            <a:ext cx="1964064" cy="373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9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of rockets.  Make sure to place orders each day for items you wish to use the next day.</a:t>
            </a:r>
          </a:p>
          <a:p>
            <a:endParaRPr lang="en-US" dirty="0"/>
          </a:p>
          <a:p>
            <a:r>
              <a:rPr lang="en-US" dirty="0" smtClean="0"/>
              <a:t>Continue to record expenses on balance sheet and keep track of check stubs.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582" y="3829050"/>
            <a:ext cx="30480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04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construction.</a:t>
            </a:r>
          </a:p>
          <a:p>
            <a:endParaRPr lang="en-US" dirty="0"/>
          </a:p>
          <a:p>
            <a:r>
              <a:rPr lang="en-US" dirty="0" smtClean="0"/>
              <a:t>Find center of mass and pressure p133-134.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2052918"/>
            <a:ext cx="4675174" cy="439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85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silhouette of your rocket p. 134 #3</a:t>
            </a:r>
          </a:p>
          <a:p>
            <a:endParaRPr lang="en-US" dirty="0"/>
          </a:p>
          <a:p>
            <a:r>
              <a:rPr lang="en-US" dirty="0" smtClean="0"/>
              <a:t>Complete Rock analysis p. 135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08" y="1805835"/>
            <a:ext cx="3420774" cy="444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34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1291</TotalTime>
  <Words>457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Chief Blueprint</vt:lpstr>
      <vt:lpstr>Wingdings 3</vt:lpstr>
      <vt:lpstr>Ion</vt:lpstr>
      <vt:lpstr>Rocket Activity</vt:lpstr>
      <vt:lpstr>Purpose</vt:lpstr>
      <vt:lpstr>What does it take to build a rocket?</vt:lpstr>
      <vt:lpstr>Day 1</vt:lpstr>
      <vt:lpstr>Day 2</vt:lpstr>
      <vt:lpstr>Day 2 continued</vt:lpstr>
      <vt:lpstr>Days 3-5</vt:lpstr>
      <vt:lpstr>Day 6 </vt:lpstr>
      <vt:lpstr>Day 7</vt:lpstr>
      <vt:lpstr>Day 8 </vt:lpstr>
      <vt:lpstr>Day 10 </vt:lpstr>
    </vt:vector>
  </TitlesOfParts>
  <Company>Windows 8.1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 Activity</dc:title>
  <dc:creator>Becky Kosters</dc:creator>
  <cp:lastModifiedBy>Becky Kosters</cp:lastModifiedBy>
  <cp:revision>19</cp:revision>
  <dcterms:created xsi:type="dcterms:W3CDTF">2015-05-11T20:06:08Z</dcterms:created>
  <dcterms:modified xsi:type="dcterms:W3CDTF">2015-05-12T17:39:16Z</dcterms:modified>
</cp:coreProperties>
</file>